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89390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4506385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26482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263914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320925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0548252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2">
                    <a:lumMod val="75000"/>
                  </a:schemeClr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549569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2329544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338398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62420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2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04870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9CBA3AF8-7969-4BEF-B4C4-77CF82F5F9DE}" type="datetimeFigureOut">
              <a:rPr lang="en-ID" smtClean="0"/>
              <a:t>30/04/2020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DA177AF-0978-40F2-8952-2F682889F447}" type="slidenum">
              <a:rPr lang="en-ID" smtClean="0"/>
              <a:t>‹#›</a:t>
            </a:fld>
            <a:endParaRPr lang="en-ID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085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2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2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trashman.azurewebsites.net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127CEDC4-B408-4AAD-B675-F0C37F470B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C9A10B-4538-413C-97BE-5F6B27C189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>
            <a:normAutofit/>
          </a:bodyPr>
          <a:lstStyle/>
          <a:p>
            <a:r>
              <a:rPr lang="en-US" dirty="0"/>
              <a:t>Trashman.co</a:t>
            </a:r>
            <a:endParaRPr lang="en-ID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375B345-410B-4DDB-A19E-31706F25F2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>
            <a:normAutofit/>
          </a:bodyPr>
          <a:lstStyle/>
          <a:p>
            <a:r>
              <a:rPr lang="en-US" dirty="0"/>
              <a:t>Join for a change.</a:t>
            </a:r>
            <a:endParaRPr lang="en-ID" dirty="0"/>
          </a:p>
        </p:txBody>
      </p:sp>
      <p:pic>
        <p:nvPicPr>
          <p:cNvPr id="3074" name="Picture 2" descr="Dentistry from the Heart – a group of happy children - Burkhart ...">
            <a:extLst>
              <a:ext uri="{FF2B5EF4-FFF2-40B4-BE49-F238E27FC236}">
                <a16:creationId xmlns:a16="http://schemas.microsoft.com/office/drawing/2014/main" id="{A5E6F4F8-DBE8-40B7-83BA-0F0B5200CA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518" b="30302"/>
          <a:stretch/>
        </p:blipFill>
        <p:spPr bwMode="auto">
          <a:xfrm>
            <a:off x="20" y="10"/>
            <a:ext cx="12191980" cy="4571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CAD8FA7B-F4E5-4080-8EE2-1B28C890D1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rgbClr val="D29B6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0654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2CF1BDDC-4E57-4064-B712-2EF9C926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0" name="Rectangle 72">
            <a:extLst>
              <a:ext uri="{FF2B5EF4-FFF2-40B4-BE49-F238E27FC236}">
                <a16:creationId xmlns:a16="http://schemas.microsoft.com/office/drawing/2014/main" id="{B6D47E0C-18AB-487F-9BA0-FC2FBB41B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8D726A5-7900-41B4-8D49-49B4A2010E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is trash plan is a piece of junk">
            <a:extLst>
              <a:ext uri="{FF2B5EF4-FFF2-40B4-BE49-F238E27FC236}">
                <a16:creationId xmlns:a16="http://schemas.microsoft.com/office/drawing/2014/main" id="{40EB284E-D837-4634-880F-0A954133C58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47" r="-1" b="4288"/>
          <a:stretch/>
        </p:blipFill>
        <p:spPr bwMode="auto">
          <a:xfrm>
            <a:off x="20" y="-1"/>
            <a:ext cx="1218893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F624445-A538-43DE-8117-1AD2C0A4E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7164674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600" spc="200" dirty="0">
                <a:solidFill>
                  <a:schemeClr val="tx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49A3C4-1979-4AA6-9242-BF2852A9B7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51608" y="643467"/>
            <a:ext cx="3096926" cy="557106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2000" dirty="0"/>
              <a:t>Trashman.co is corporation that established based on the anxiety towards community.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46E49661-E258-450C-8150-A91A6B30D1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39605" y="1828800"/>
            <a:ext cx="0" cy="320040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4816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8E4F79D-00C6-4AEF-A7C0-57CAA65AA1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CCA0A2B4-6B58-4CE0-8061-931C78093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45720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069DED-3662-4B33-BC58-37F12B176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pc="200" dirty="0"/>
              <a:t>Trashman.co Founder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68EE85-F179-4D7B-9E24-D05A64AC47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4572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E47254D-0ECD-4217-ACBC-EF1C6EBF10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12" r="8465" b="2"/>
          <a:stretch/>
        </p:blipFill>
        <p:spPr>
          <a:xfrm>
            <a:off x="634275" y="640080"/>
            <a:ext cx="3545243" cy="39319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DC74EC-B2FB-40B3-B847-D66F1DE1697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69" r="9523" b="4"/>
          <a:stretch/>
        </p:blipFill>
        <p:spPr>
          <a:xfrm>
            <a:off x="4340386" y="640080"/>
            <a:ext cx="3525332" cy="39319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C929A95-DBA9-4393-ACD3-BC56605EA3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065" r="690"/>
          <a:stretch/>
        </p:blipFill>
        <p:spPr>
          <a:xfrm>
            <a:off x="8026588" y="640081"/>
            <a:ext cx="3525332" cy="393192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CE46B2A-03FE-4E7E-AD9F-EB0D02C72A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rgbClr val="BB827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850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Rectangle 136">
            <a:extLst>
              <a:ext uri="{FF2B5EF4-FFF2-40B4-BE49-F238E27FC236}">
                <a16:creationId xmlns:a16="http://schemas.microsoft.com/office/drawing/2014/main" id="{7C1A1EAE-357C-4E0F-B9D2-FA8CCF1A05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4572000"/>
            <a:ext cx="7058307" cy="1964266"/>
          </a:xfrm>
          <a:prstGeom prst="rect">
            <a:avLst/>
          </a:prstGeom>
          <a:solidFill>
            <a:srgbClr val="2C5F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51E2AE-04CB-43F8-8C6B-A692A83D7D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767072"/>
            <a:ext cx="6594189" cy="1625210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Our objective</a:t>
            </a:r>
            <a:endParaRPr lang="en-ID" dirty="0">
              <a:solidFill>
                <a:srgbClr val="FFFFFF"/>
              </a:solidFill>
            </a:endParaRPr>
          </a:p>
        </p:txBody>
      </p:sp>
      <p:pic>
        <p:nvPicPr>
          <p:cNvPr id="2052" name="Picture 4" descr="Sharp-eyed garbage man returns lost $12K to a local school | KOMO">
            <a:extLst>
              <a:ext uri="{FF2B5EF4-FFF2-40B4-BE49-F238E27FC236}">
                <a16:creationId xmlns:a16="http://schemas.microsoft.com/office/drawing/2014/main" id="{07F98CA6-5866-44EC-835E-B54EA9049F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5" r="1362"/>
          <a:stretch/>
        </p:blipFill>
        <p:spPr bwMode="auto">
          <a:xfrm>
            <a:off x="327547" y="321733"/>
            <a:ext cx="7058306" cy="41073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E10A73-B660-4F5C-ABC9-1D6255F96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Engaged in cleaning sector, trashman have so many hope to make an utopia for out next generation.</a:t>
            </a:r>
          </a:p>
        </p:txBody>
      </p:sp>
    </p:spTree>
    <p:extLst>
      <p:ext uri="{BB962C8B-B14F-4D97-AF65-F5344CB8AC3E}">
        <p14:creationId xmlns:p14="http://schemas.microsoft.com/office/powerpoint/2010/main" val="261326296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72FDD-DFDE-4688-A5B6-A96AF45D3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6066818" cy="1499616"/>
          </a:xfrm>
        </p:spPr>
        <p:txBody>
          <a:bodyPr>
            <a:normAutofit/>
          </a:bodyPr>
          <a:lstStyle/>
          <a:p>
            <a:r>
              <a:rPr lang="en-US" dirty="0"/>
              <a:t>Our product</a:t>
            </a:r>
            <a:endParaRPr lang="en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D59213C-2A55-4BC8-A954-66FF3D9E3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2B65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84AF1E-C6DA-42CF-87D5-5BF55B075E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6066818" cy="4023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Introducing </a:t>
            </a:r>
            <a:r>
              <a:rPr lang="en-US" b="1" dirty="0"/>
              <a:t>Trashman I</a:t>
            </a:r>
            <a:r>
              <a:rPr lang="en-US" dirty="0"/>
              <a:t> make your daily activity more fantastic, by giving you feedback for each trash you throw.</a:t>
            </a:r>
            <a:endParaRPr lang="en-ID" dirty="0"/>
          </a:p>
        </p:txBody>
      </p:sp>
      <p:pic>
        <p:nvPicPr>
          <p:cNvPr id="5" name="Picture 4" descr="A picture containing table, holding, man&#10;&#10;Description automatically generated">
            <a:extLst>
              <a:ext uri="{FF2B5EF4-FFF2-40B4-BE49-F238E27FC236}">
                <a16:creationId xmlns:a16="http://schemas.microsoft.com/office/drawing/2014/main" id="{C0985B20-7A87-44FF-9653-3A8D7EF354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857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38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4C1D5-6150-4238-BFC8-2D1E63823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Trailer and promotion</a:t>
            </a:r>
            <a:endParaRPr lang="en-ID" dirty="0"/>
          </a:p>
        </p:txBody>
      </p:sp>
      <p:pic>
        <p:nvPicPr>
          <p:cNvPr id="4" name="Talking Bin.">
            <a:hlinkClick r:id="" action="ppaction://media"/>
            <a:extLst>
              <a:ext uri="{FF2B5EF4-FFF2-40B4-BE49-F238E27FC236}">
                <a16:creationId xmlns:a16="http://schemas.microsoft.com/office/drawing/2014/main" id="{E289D95D-32FB-4190-871A-072B705B9DE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08320" y="2250059"/>
            <a:ext cx="7151688" cy="4022725"/>
          </a:xfrm>
        </p:spPr>
      </p:pic>
    </p:spTree>
    <p:extLst>
      <p:ext uri="{BB962C8B-B14F-4D97-AF65-F5344CB8AC3E}">
        <p14:creationId xmlns:p14="http://schemas.microsoft.com/office/powerpoint/2010/main" val="1649670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A0BA1-8BE4-42F8-A779-29B6E7A83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en-ID" dirty="0"/>
          </a:p>
        </p:txBody>
      </p:sp>
      <p:pic>
        <p:nvPicPr>
          <p:cNvPr id="8" name="Trashman">
            <a:hlinkClick r:id="" action="ppaction://media"/>
            <a:extLst>
              <a:ext uri="{FF2B5EF4-FFF2-40B4-BE49-F238E27FC236}">
                <a16:creationId xmlns:a16="http://schemas.microsoft.com/office/drawing/2014/main" id="{2CD42AB5-45CD-48F9-9F16-A15A6BC1F37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30545" y="2084832"/>
            <a:ext cx="7107238" cy="4022725"/>
          </a:xfrm>
        </p:spPr>
      </p:pic>
    </p:spTree>
    <p:extLst>
      <p:ext uri="{BB962C8B-B14F-4D97-AF65-F5344CB8AC3E}">
        <p14:creationId xmlns:p14="http://schemas.microsoft.com/office/powerpoint/2010/main" val="8726260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0890400-BB8B-4A44-AB63-65C7CA22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BA5409-1A15-4742-A3A8-0872DE31CC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788" y="804333"/>
            <a:ext cx="3391900" cy="5249334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Contact us and give them hope.</a:t>
            </a:r>
            <a:endParaRPr lang="en-ID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D39B797-CDC6-4529-8A36-9CBFC98163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77597" y="1600200"/>
            <a:ext cx="0" cy="36576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19A8C0-B0A2-44F0-ABBF-D35C37E9AD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99330" y="804333"/>
            <a:ext cx="6257721" cy="5249334"/>
          </a:xfrm>
        </p:spPr>
        <p:txBody>
          <a:bodyPr anchor="ctr">
            <a:normAutofit/>
          </a:bodyPr>
          <a:lstStyle/>
          <a:p>
            <a:r>
              <a:rPr lang="en-US" dirty="0"/>
              <a:t>Website : </a:t>
            </a:r>
            <a:r>
              <a:rPr lang="en-ID" dirty="0">
                <a:hlinkClick r:id="rId2"/>
              </a:rPr>
              <a:t>http://trashman.azurewebsites.net/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524899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rgbClr val="2E2B21"/>
      </a:dk1>
      <a:lt1>
        <a:srgbClr val="FFFFFF"/>
      </a:lt1>
      <a:dk2>
        <a:srgbClr val="605B4F"/>
      </a:dk2>
      <a:lt2>
        <a:srgbClr val="D8D6BE"/>
      </a:lt2>
      <a:accent1>
        <a:srgbClr val="A9A57C"/>
      </a:accent1>
      <a:accent2>
        <a:srgbClr val="9CBEBD"/>
      </a:accent2>
      <a:accent3>
        <a:srgbClr val="D2CB6C"/>
      </a:accent3>
      <a:accent4>
        <a:srgbClr val="95A39D"/>
      </a:accent4>
      <a:accent5>
        <a:srgbClr val="C89F5D"/>
      </a:accent5>
      <a:accent6>
        <a:srgbClr val="B1A089"/>
      </a:accent6>
      <a:hlink>
        <a:srgbClr val="D25814"/>
      </a:hlink>
      <a:folHlink>
        <a:srgbClr val="849A0A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4825F1AF-8DBC-4E3D-9F3D-688338DA83F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91</Words>
  <Application>Microsoft Office PowerPoint</Application>
  <PresentationFormat>Widescreen</PresentationFormat>
  <Paragraphs>13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Tw Cen MT</vt:lpstr>
      <vt:lpstr>Tw Cen MT Condensed</vt:lpstr>
      <vt:lpstr>Wingdings 3</vt:lpstr>
      <vt:lpstr>Integral</vt:lpstr>
      <vt:lpstr>Trashman.co</vt:lpstr>
      <vt:lpstr>Introduction</vt:lpstr>
      <vt:lpstr>Trashman.co Founder</vt:lpstr>
      <vt:lpstr>Our objective</vt:lpstr>
      <vt:lpstr>Our product</vt:lpstr>
      <vt:lpstr>Trailer and promotion</vt:lpstr>
      <vt:lpstr>DEMO</vt:lpstr>
      <vt:lpstr>Contact us and give them hope.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Trashman.co</dc:title>
  <dc:creator>Dony Tontiardo</dc:creator>
  <cp:lastModifiedBy>Dony Tontiardo</cp:lastModifiedBy>
  <cp:revision>4</cp:revision>
  <dcterms:created xsi:type="dcterms:W3CDTF">2020-04-22T14:52:23Z</dcterms:created>
  <dcterms:modified xsi:type="dcterms:W3CDTF">2020-04-30T01:07:04Z</dcterms:modified>
</cp:coreProperties>
</file>